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003A"/>
    <a:srgbClr val="8E0047"/>
    <a:srgbClr val="00FF00"/>
    <a:srgbClr val="CC0066"/>
    <a:srgbClr val="FEE7BA"/>
    <a:srgbClr val="99FFCC"/>
    <a:srgbClr val="33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A13C-87B3-47DD-838E-4AA072DF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9610-2FFC-4457-896B-352A59DCE4D9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4C8D-6BD7-4496-80D6-67893CD0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30DD6-F259-480D-902C-49D86C50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13CE-4904-44B4-ABBE-6E21BE04643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138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48D3-2E18-4DBB-AACF-BCA44880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AFE2-0199-4955-8A54-7D9C54409F96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F09E-EB3E-4643-BEAA-D0D29B09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F3C6-3BE1-4323-BE8B-2E821996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291F-33CA-4905-9BA9-159DE706FC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326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434B-35C6-4849-8F7D-090499A9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9FFF-BB83-4469-B1AB-AB04957D511C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65E9-08A1-4CBA-8ACC-74FC63D5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C24F-6B35-4224-8A8E-6E1AD3D2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B6EE-6DE8-4AF2-827E-3C7A233EF27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666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DE3A6-0C1E-4E9C-B586-E8283E6F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5D43-C53E-468E-AFA3-3716C7573076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1B2A5-B607-4B42-8150-37040807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4D7E-A493-4ABB-B938-00B27ECB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B9FD-E9D6-4D20-A79E-06386F3F3EE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8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FF8E4-7E67-46DD-A6CA-B159BA59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305C-98D0-430F-BFD1-6C94F7D9277A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E33D-88F1-4017-B165-42EA960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F88E-74B8-4A1B-BC2D-0C47DBED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0541-3D0A-46B9-88CC-8F94289548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22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CC2CA5-A522-419F-B608-44086138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F0EE-3BF1-44F4-9187-E623D4357FBD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A21CA8-B4F0-439C-8807-4A4F726C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57DBA-6960-49A2-855C-DE8E9D32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3FEB-B710-4366-8001-AB9591C1A07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835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CA8B9A-B6CB-4416-AE0E-D00CDB13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C7D-92E9-4E67-8250-D67C054D984B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166091-BE9E-401E-95D4-34BDECE5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BFC245-F642-4070-85D1-6DDCE95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75EC-D32B-4C5B-B342-52145CF9A2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555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00D13D-83C2-409B-9D7B-66B9DFF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4A56-1F58-4009-B0AE-B4E442B47058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A5080D-B99F-49D2-AB47-E4B5566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B965C3-448F-484F-9650-3F77A54B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38C-86E9-40A9-B61A-FA1981DFAF9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323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9F50D7-F4D1-4825-90C8-88511062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36A1-AD29-4F45-A510-B900F07E2678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2F24D8-0B36-4419-AF50-812A83F1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FE165A-B1ED-444F-99DF-D1E16F81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0B5-73AA-4130-9EA6-D4DEFE1A77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146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BD9472-F35C-4959-9D41-0466D8C7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F9D2-08EB-4CA5-A5E7-55C6268BBB7F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AEC3E-C105-45B5-BE07-9CCBF7EE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E5E4F8-738B-412A-B8DE-DE61CBFE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250F-7AF3-42F4-9728-274AE5E416A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015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E4333-ECB4-4EC8-A7E7-1B09DD00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D84-3901-4182-9DA2-7DD933BAFDD9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38A273-13CB-474E-A7E0-87AA94DD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34934-80CC-4C4C-A6CB-80F2B7A8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97B1-B95F-4DE1-980C-EAD354ADF8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385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8779EF-B9B8-485C-950B-A61E953B6C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AF5AA3-133C-434A-A786-F5F0CA4942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Επεξεργασία 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96C3-3816-471E-A1C6-93CF5111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F78AA-2921-4D5F-AAA0-90C4BE720C6A}" type="datetimeFigureOut">
              <a:rPr lang="el-GR"/>
              <a:pPr>
                <a:defRPr/>
              </a:pPr>
              <a:t>10/11/2018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6894-BC4E-4608-B728-6961DFC6B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42D3-ED00-4FA4-8D24-69023C3A8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CF9F4B-0CE5-418B-92A1-EAD6C629823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679CDB-EB3F-4E31-8AD7-B403F5E3F968}"/>
              </a:ext>
            </a:extLst>
          </p:cNvPr>
          <p:cNvSpPr txBox="1"/>
          <p:nvPr/>
        </p:nvSpPr>
        <p:spPr bwMode="auto">
          <a:xfrm>
            <a:off x="1570038" y="160338"/>
            <a:ext cx="7410450" cy="26886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 ΤΜΗΜΑ ΤΡΟΦΙΜΩΝ ΤΗΣ ΕΝΩΣΗΣ ΕΛΛΗΝΩΝ ΧΗΜΙΚΩΝ, 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ΣΕ ΣΥΝΕΡΓΑΣΙΑ ΜΕ ΤΗΝ ΕΝΩΣΗ ΟΙΝΟΠΑΡΑΓΩΓΩΝ ΑΤΤΙΚΗΣ (ΕΝΟΑ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A)</a:t>
            </a:r>
            <a:r>
              <a:rPr lang="el-GR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Σας προσκαλούν το Σάββατο 24 Νοεμβρίου 2018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EE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Στις 11.00 π.μ. σε ημερίδα στο αμφιθέατρο 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EE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του Δημαρχείου ΚΟΡΩΠΙΟΥ</a:t>
            </a:r>
          </a:p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EE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 θέμα</a:t>
            </a:r>
            <a:r>
              <a:rPr lang="el-GR" sz="3600" b="1" dirty="0">
                <a:solidFill>
                  <a:srgbClr val="FEE7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: </a:t>
            </a:r>
            <a:r>
              <a:rPr lang="el-GR" sz="3600" b="1" dirty="0">
                <a:solidFill>
                  <a:srgbClr val="FFFF00"/>
                </a:solidFill>
                <a:latin typeface="Segoe Script" panose="030B0504020000000003" pitchFamily="66" charset="0"/>
              </a:rPr>
              <a:t>«Αττικός Οίνος"</a:t>
            </a:r>
            <a:endParaRPr lang="el-G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051" name="Εικόνα 2">
            <a:extLst>
              <a:ext uri="{FF2B5EF4-FFF2-40B4-BE49-F238E27FC236}">
                <a16:creationId xmlns:a16="http://schemas.microsoft.com/office/drawing/2014/main" id="{BDCC1983-CF5B-4D1D-90B7-466068D6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89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Εικόνα 3">
            <a:extLst>
              <a:ext uri="{FF2B5EF4-FFF2-40B4-BE49-F238E27FC236}">
                <a16:creationId xmlns:a16="http://schemas.microsoft.com/office/drawing/2014/main" id="{B53C53B3-AEEF-41C1-A1F4-F9B55901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038"/>
            <a:ext cx="91440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931497-BC31-480D-BC79-9EC93F21E8D9}"/>
              </a:ext>
            </a:extLst>
          </p:cNvPr>
          <p:cNvSpPr txBox="1"/>
          <p:nvPr/>
        </p:nvSpPr>
        <p:spPr bwMode="auto">
          <a:xfrm>
            <a:off x="36513" y="5228015"/>
            <a:ext cx="43640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Δημαρχείο Δήμου ΚΟΡΩΠΙΟΥ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 Νοεμβρίου 2018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11.00 </a:t>
            </a:r>
            <a:r>
              <a:rPr lang="el-GR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πμ</a:t>
            </a:r>
            <a:endParaRPr lang="el-GR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15C9F-7360-4679-B158-05B771AE03D4}"/>
              </a:ext>
            </a:extLst>
          </p:cNvPr>
          <p:cNvSpPr txBox="1"/>
          <p:nvPr/>
        </p:nvSpPr>
        <p:spPr bwMode="auto">
          <a:xfrm rot="5400000">
            <a:off x="6198394" y="4015581"/>
            <a:ext cx="43640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Δημαρχείο </a:t>
            </a:r>
            <a:r>
              <a:rPr lang="el-GR" sz="24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Κορωπίου</a:t>
            </a:r>
            <a:endParaRPr lang="el-GR" sz="2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 Νοεμβρίου 2018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11.00 </a:t>
            </a:r>
            <a:r>
              <a:rPr lang="el-GR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πμ</a:t>
            </a:r>
            <a:endParaRPr lang="el-GR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1AE32BD2-5AED-4E91-A66F-BA652E7A3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25084"/>
              </p:ext>
            </p:extLst>
          </p:nvPr>
        </p:nvGraphicFramePr>
        <p:xfrm>
          <a:off x="3839379" y="209432"/>
          <a:ext cx="5175224" cy="656105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12131">
                  <a:extLst>
                    <a:ext uri="{9D8B030D-6E8A-4147-A177-3AD203B41FA5}">
                      <a16:colId xmlns:a16="http://schemas.microsoft.com/office/drawing/2014/main" val="247668066"/>
                    </a:ext>
                  </a:extLst>
                </a:gridCol>
                <a:gridCol w="2056590">
                  <a:extLst>
                    <a:ext uri="{9D8B030D-6E8A-4147-A177-3AD203B41FA5}">
                      <a16:colId xmlns:a16="http://schemas.microsoft.com/office/drawing/2014/main" val="816106347"/>
                    </a:ext>
                  </a:extLst>
                </a:gridCol>
                <a:gridCol w="2406503">
                  <a:extLst>
                    <a:ext uri="{9D8B030D-6E8A-4147-A177-3AD203B41FA5}">
                      <a16:colId xmlns:a16="http://schemas.microsoft.com/office/drawing/2014/main" val="3847187452"/>
                    </a:ext>
                  </a:extLst>
                </a:gridCol>
              </a:tblGrid>
              <a:tr h="5943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ΕΛΛΗΝΙΚΟΣ ΟΙΝΟΣ</a:t>
                      </a: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74294"/>
                  </a:ext>
                </a:extLst>
              </a:tr>
              <a:tr h="25002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Σάββατο 24 Νοεμβρίου 2018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5348"/>
                  </a:ext>
                </a:extLst>
              </a:tr>
              <a:tr h="250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8E00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Ώρα</a:t>
                      </a:r>
                      <a:endParaRPr lang="el-GR" sz="1100" b="1" dirty="0">
                        <a:solidFill>
                          <a:srgbClr val="8E00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E00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Ομιλητής</a:t>
                      </a:r>
                      <a:endParaRPr lang="el-GR" sz="1400" b="1" dirty="0">
                        <a:solidFill>
                          <a:srgbClr val="8E00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E00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Τίτλος ομιλίας</a:t>
                      </a:r>
                      <a:endParaRPr lang="el-GR" sz="1400" b="1" dirty="0">
                        <a:solidFill>
                          <a:srgbClr val="8E00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1925993570"/>
                  </a:ext>
                </a:extLst>
              </a:tr>
              <a:tr h="2751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Χαιρετισμοί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1693884356"/>
                  </a:ext>
                </a:extLst>
              </a:tr>
              <a:tr h="940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11.00-11.15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ΔΗΜΗΤΡΙΟΣ ΚΙΟΥΣΗΣ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ΦΙΛΛΕΝΙΑ ΣΙΔΕΡΗ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ΚΩΝΣΤΑΝΤΙΝΟΣ ΣΦΛΩΜΟΣ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ΑΝΔΡΕΑΣ ΓΚΙΚΑΣ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Δήμαρχος ΚΟΡΩΠΙΟΥ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Πρόεδρος ΕΝΩΣΗΣ ΕΛΛΗΝΩΝ ΧΗΜΙΚΩΝ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Πρόεδρος ΤΜΗΜΑΤΟΣ ΤΡΟΦΙΜΩΝ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Πρόεδρος ΕΝΟΟΑ</a:t>
                      </a:r>
                      <a:endParaRPr lang="el-G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3691199945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11.30-11.40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ΒΑΣΙΛΗΣ ΝΙΚΟΛΟΥ </a:t>
                      </a:r>
                      <a:endParaRPr lang="el-GR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Χημικός –Οινολόγος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ΠΑΔΑ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Η εξέλιξη του Σαββατιανού Οίνου στην Αττική Γη</a:t>
                      </a: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2903833410"/>
                  </a:ext>
                </a:extLst>
              </a:tr>
              <a:tr h="472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11.45-11.55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ΚΩΣΤΑΣ ΜΕΘΕΝΙΤΗΣ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Αν. 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Καθηγητής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Τμ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Χημείας ΕΚΠΑ</a:t>
                      </a:r>
                    </a:p>
                    <a:p>
                      <a:endParaRPr lang="el-GR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 Η Ιστορία του  Αττικού Αμπελώνα</a:t>
                      </a:r>
                    </a:p>
                    <a:p>
                      <a:pPr algn="ctr"/>
                      <a:endParaRPr lang="el-GR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3211161146"/>
                  </a:ext>
                </a:extLst>
              </a:tr>
              <a:tr h="709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12.00-12.10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l-GR" sz="1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ΒΑΓΓΕΛΗΣ ΜΠΕΡΗΣ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Δρ. Αμπελουργίας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Εκτ</a:t>
                      </a:r>
                      <a:r>
                        <a:rPr lang="el-GR" sz="11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Καθηγητής ΠΑΔΑ</a:t>
                      </a:r>
                      <a:endParaRPr lang="el-GR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"Αττικός Αμπελώνας: </a:t>
                      </a:r>
                      <a:r>
                        <a:rPr lang="el-GR" sz="16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terroir</a:t>
                      </a: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, αμπελοκαλλιέργεια και σύγχρονα οινικά προϊόντα".</a:t>
                      </a: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2347994807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12.15-12.25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ΒΑΣΙΛΗΣ ΝΤΟΥΡΤΟΓΛΟΥ</a:t>
                      </a:r>
                      <a:endParaRPr lang="el-GR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Καθηγητής </a:t>
                      </a:r>
                      <a:r>
                        <a:rPr lang="el-GR" sz="11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Τμ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 Οινολογίας ΠΑΔΑ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Η συμβολή της χημείας στην οινολογία. Σύγχρονες αναλυτικές μέθοδοι </a:t>
                      </a:r>
                      <a:r>
                        <a:rPr lang="el-G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 </a:t>
                      </a:r>
                      <a:endParaRPr lang="el-G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3164714584"/>
                  </a:ext>
                </a:extLst>
              </a:tr>
              <a:tr h="442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12.30-12.40</a:t>
                      </a: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ΑΘΑΝΑΣΙΟΣ  ΜΑΝΟΥΡΑΣ </a:t>
                      </a:r>
                    </a:p>
                    <a:p>
                      <a:pPr algn="ctr"/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Πρόεδρος </a:t>
                      </a:r>
                      <a:r>
                        <a:rPr lang="el-GR" sz="11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Τμ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Τεχνολογίας Τροφίμων –ΤΕΙ </a:t>
                      </a:r>
                      <a:r>
                        <a:rPr lang="el-GR" sz="11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Θεσσαλίας </a:t>
                      </a:r>
                    </a:p>
                    <a:p>
                      <a:pPr algn="ctr"/>
                      <a:endParaRPr lang="el-GR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129" marR="50129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800" b="1" dirty="0">
                        <a:solidFill>
                          <a:srgbClr val="500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Οίνος και υγεία</a:t>
                      </a:r>
                    </a:p>
                  </a:txBody>
                  <a:tcPr marL="50129" marR="50129" marT="0" marB="0"/>
                </a:tc>
                <a:extLst>
                  <a:ext uri="{0D108BD9-81ED-4DB2-BD59-A6C34878D82A}">
                    <a16:rowId xmlns:a16="http://schemas.microsoft.com/office/drawing/2014/main" val="4074055674"/>
                  </a:ext>
                </a:extLst>
              </a:tr>
              <a:tr h="511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12.45-13.00</a:t>
                      </a:r>
                    </a:p>
                  </a:txBody>
                  <a:tcPr marL="50129" marR="501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E0047"/>
                          </a:solidFill>
                          <a:effectLst/>
                        </a:rPr>
                        <a:t>Τοποθετήσεις – παρεμβάσεις συναφών Φορέων – Συζήτηση. </a:t>
                      </a:r>
                      <a:endParaRPr lang="el-GR" sz="1400" b="1" dirty="0">
                        <a:solidFill>
                          <a:srgbClr val="8E004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43810"/>
                  </a:ext>
                </a:extLst>
              </a:tr>
              <a:tr h="41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13.00-14.00</a:t>
                      </a:r>
                    </a:p>
                  </a:txBody>
                  <a:tcPr marL="50129" marR="501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kern="1200" dirty="0">
                          <a:solidFill>
                            <a:srgbClr val="740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Γευσιγνωσία κρασιών του Αττικού Αμπελώνα</a:t>
                      </a:r>
                      <a:endParaRPr lang="el-GR" sz="1400" b="1" dirty="0">
                        <a:solidFill>
                          <a:srgbClr val="740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anose="030B05040200000000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9" marR="50129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62275"/>
                  </a:ext>
                </a:extLst>
              </a:tr>
            </a:tbl>
          </a:graphicData>
        </a:graphic>
      </p:graphicFrame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1A4F4C6-2F6A-40D7-BE9E-E6F4650E71FE}"/>
              </a:ext>
            </a:extLst>
          </p:cNvPr>
          <p:cNvSpPr/>
          <p:nvPr/>
        </p:nvSpPr>
        <p:spPr>
          <a:xfrm rot="16200000">
            <a:off x="-2411414" y="3167390"/>
            <a:ext cx="5751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ΕΝΩΣΗ ΕΛΛΗΝΩΝ ΧΗΜΙΚΩΝ- ΕΝΟΑΑ</a:t>
            </a:r>
            <a:endParaRPr lang="el-GR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FA1A41E-4422-40A9-A7B2-F7035A4A5F9C}"/>
              </a:ext>
            </a:extLst>
          </p:cNvPr>
          <p:cNvSpPr/>
          <p:nvPr/>
        </p:nvSpPr>
        <p:spPr>
          <a:xfrm>
            <a:off x="836134" y="252153"/>
            <a:ext cx="297179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Η ΤΑΥΤΟΤΗΤΑ ΤΗΣ ΕΚΔΗΛΩΣΗΣ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0490950-A6BA-4448-8085-BC63E53F7B25}"/>
              </a:ext>
            </a:extLst>
          </p:cNvPr>
          <p:cNvSpPr/>
          <p:nvPr/>
        </p:nvSpPr>
        <p:spPr>
          <a:xfrm>
            <a:off x="725856" y="2474892"/>
            <a:ext cx="2741963" cy="240065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Οργάνωση- Συντονισμός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ΤΜΗΜΑ ΤΡΟΦΙΜΩΝ – ΕΕΧ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ΕΝΩΣΗ ΟΙΝΟΠΑΡΑΓΩΓΩΝ ΑΜΠΕΛΩΝΑ ΑΤΤΙΚΗΣ (ΕΝΟΑΑ)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D36A8B8-92D8-4046-89A8-791B88EBF69B}"/>
              </a:ext>
            </a:extLst>
          </p:cNvPr>
          <p:cNvSpPr/>
          <p:nvPr/>
        </p:nvSpPr>
        <p:spPr>
          <a:xfrm>
            <a:off x="988510" y="5303455"/>
            <a:ext cx="2588215" cy="9251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el-GR" altLang="el-GR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Η εκδήλωση  θα ολοκληρωθεί με επίσκεψη σε Οινοποιείο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178</Words>
  <Application>Microsoft Office PowerPoint</Application>
  <PresentationFormat>Προβολή στην οθόνη (4:3)</PresentationFormat>
  <Paragraphs>68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HP</dc:creator>
  <cp:lastModifiedBy>Fillenia Sideri</cp:lastModifiedBy>
  <cp:revision>81</cp:revision>
  <dcterms:created xsi:type="dcterms:W3CDTF">2016-11-06T19:11:59Z</dcterms:created>
  <dcterms:modified xsi:type="dcterms:W3CDTF">2018-11-10T16:57:09Z</dcterms:modified>
</cp:coreProperties>
</file>